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woman smiled and said,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there are flowers on your side of the path, but not on the other bucket’s side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because I planted flower seeds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种子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your side of the path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every day when we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back, you water them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used these beautiful flowers to decorate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装饰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two years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you, my house would not be so colourful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1073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full	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6764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考查形容词辨析。句意：没有你，我的房子不会如此美丽多彩。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坏的；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干净的；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 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满的；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美丽的。结合选项和上文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used these beautiful flowers to decorate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装饰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my...for two years.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可推知，此处表示这个女人用美丽的鲜花装饰了她的房子后，她的房子也变得美丽了。故选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034" y="36369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391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like the bucket, we all have our own problems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these things can sometimes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lives more interesting and meaningful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35305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            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	    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	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686515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考查动词辨析。句意：但是这些东西有时候可以让我们的生活更有趣，更有意义。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得到；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使变得；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离开。结合选项和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...our lives more interesting and meaningful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可知，本题应使用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sth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8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结构，意为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使得某物处于某种状态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6595" y="215205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722449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485848" cy="37914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see that there are flowers on your side of the path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not on the other bucket’s side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有没有看到你这边的小路上有花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而另一个水桶那边的小路上却没有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284984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756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2456898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85310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6820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there are flowers on your side of the path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引导的宾语从句，作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两者之中的另一个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619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78035"/>
            <a:ext cx="11485848" cy="1254821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204864"/>
            <a:ext cx="11485848" cy="22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文通过一只有洞的水桶的故事告诉我们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我们就像这个水桶一样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都有各自的不足之处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但是有时这些不足之处可以让我们的生活更有趣、更有意义。</a:t>
            </a:r>
            <a:endParaRPr lang="zh-CN" altLang="zh-CN" sz="8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4483035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云南曲靖会泽期末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255368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828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1091"/>
            <a:ext cx="11485848" cy="221483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woman had two water buckets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桶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buckets had a hole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洞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it, but the other bucket was nice and could hold </a:t>
            </a:r>
            <a:r>
              <a:rPr lang="zh-CN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leaking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泄漏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38478"/>
            <a:ext cx="11485848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      B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milk	       C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juice	   D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667286"/>
            <a:ext cx="11485848" cy="295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考查名词辨析。句意：其中一个桶上有一个洞，但另一个桶很好，可以盛水而不漏。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水；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牛奶；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juice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果汁；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茶。根据上文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water buckets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桶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可知，这是两个用来装水的桶。故选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15718" y="3026944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cs typeface="Times New Roman" panose="02020603050405020304" pitchFamily="18" charset="0"/>
              </a:rPr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631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day, during the long walk from the river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house, the woman carried one and a half buckets of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14181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考查代词辨析。句意：每天，在从河边到她家的漫长路程中，这个女人都要提一桶半的水。根据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woman carried one and a half buckets of water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可知，此处指这个女人的房子，即她的房子。故选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38267" y="2568991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8136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52596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went on every day for two years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nice bucket was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itself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bucket with the hole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unhappy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29089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	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noisy	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busy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242572"/>
            <a:ext cx="11485848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考查形容词辨析。句意：这只好的水桶很高兴。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难过的；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喧闹的；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忙碌的。根据下文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bucket with the hole...it was unhappy.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可知，前后句是转折关系，表示好的水桶很高兴，但是有洞的水桶不高兴。故选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1754" y="1657299"/>
            <a:ext cx="407484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A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4886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 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	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	    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653136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考查介词辨析。句意：但是那个有洞的水桶并不开心。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上面；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旁边；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下面。根据上文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buckets had a hole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洞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it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可知，空格处应选介词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与上文呼应。故选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44047" y="4105353"/>
            <a:ext cx="407484" cy="5245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40719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it said to the woman, 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feel bad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hole in my side makes water leak out all the way to your house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31027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          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	   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	  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665193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考查词义辨析。句意：我感觉很糟糕，因为我这边的这个洞让水一路漏到你家。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怎么；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在哪里；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因为。分析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feel bad...this hole in my side makes water leak out all the way to your house.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可知，空格前后是因果关系，后句是前句的原因。结合选项可知，空格处应选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引导原因状语从句。故选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5448" y="21006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D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58256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woman smiled and said,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there are flowers on your side of the path, but not on the other bucket’s side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because I planted flower seeds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种子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your side of the path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every day when we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back, you water them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used these beautiful flowers to decorate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装饰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two years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you, my house would not be so colourful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588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say  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	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	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8649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考查动词辨析。句意：你有没有看到在你这边的路上有花，而在另一个桶那边却没有？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看见；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听见；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感到。故选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887" y="358435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744958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woman smiled and said,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there are flowers on your side of the path, but not on the other bucket’s side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because I planted flower seeds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种子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your side of the path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every day when we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back, you water them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used these beautiful flowers to decorate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装饰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two years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you, my house would not be so colourful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9091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ride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jump	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	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drive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770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考查动词辨析。句意：每天我们回来的时候，你都给它们浇水。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骑；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跳；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步行；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开车。根据上文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during the long walk from the river to...house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可知，这个女人每天步行回家。故选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776" y="357301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15513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woman smiled and said,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there are flowers on your side of the path, but not on the other bucket’s side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because I planted flower seeds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种子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your side of the path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every day when we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back, you water them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used these beautiful flowers to decorate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装饰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two years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 you, my house would not be so colourful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167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hotel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hospital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restaurant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105379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考查名词辨析。句意：我用这些美丽的花装饰我的房子已经两年了。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hotel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宾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馆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房子；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医院；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restaurant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餐馆。根据下文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you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house would not be so colourful...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可知，此处表示这个女人用鲜花装饰她的房子。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07" y="358633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684473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1014</Words>
  <Application>Microsoft Office PowerPoint</Application>
  <PresentationFormat>自定义</PresentationFormat>
  <Paragraphs>49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2025-09-13T06:03:57Z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